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89750" cy="1002188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 autoAdjust="0"/>
  </p:normalViewPr>
  <p:slideViewPr>
    <p:cSldViewPr snapToGrid="0">
      <p:cViewPr varScale="1">
        <p:scale>
          <a:sx n="118" d="100"/>
          <a:sy n="118" d="100"/>
        </p:scale>
        <p:origin x="-294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235B6-83E9-412C-8337-62BDDECDB5C3}" type="datetimeFigureOut">
              <a:rPr lang="es-ES_tradnl"/>
              <a:pPr>
                <a:defRPr/>
              </a:pPr>
              <a:t>21/03/2025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64F26-377A-4790-94AA-642981CEDE8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BF6A8-B6D3-4DCE-85A2-D8DB1D16834B}" type="datetimeFigureOut">
              <a:rPr lang="es-ES_tradnl"/>
              <a:pPr>
                <a:defRPr/>
              </a:pPr>
              <a:t>21/03/2025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CB6F4-81BD-4B4C-B06A-F8C1B065058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F773D-BE03-46CA-8ACC-FEB417051C3A}" type="datetimeFigureOut">
              <a:rPr lang="es-ES_tradnl"/>
              <a:pPr>
                <a:defRPr/>
              </a:pPr>
              <a:t>21/03/2025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E5524-4FCC-46E2-9B58-F7527A73203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30289-B0F3-4555-8A53-464BF45BCA59}" type="datetimeFigureOut">
              <a:rPr lang="es-ES_tradnl"/>
              <a:pPr>
                <a:defRPr/>
              </a:pPr>
              <a:t>21/03/2025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FAA0D-247C-46E6-9405-9B463431988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8647A-339A-43E1-B0EC-D4EFE301C2B2}" type="datetimeFigureOut">
              <a:rPr lang="es-ES_tradnl"/>
              <a:pPr>
                <a:defRPr/>
              </a:pPr>
              <a:t>21/03/2025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FA50B-0782-49BF-96D6-098314AE0473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D6BDA-48D5-4353-AB61-717E12663447}" type="datetimeFigureOut">
              <a:rPr lang="es-ES_tradnl"/>
              <a:pPr>
                <a:defRPr/>
              </a:pPr>
              <a:t>21/03/2025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43221-A91D-4DE8-BE8F-8DC7C23B851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6007A-128C-4D9E-84D9-B96EB9E0F0EE}" type="datetimeFigureOut">
              <a:rPr lang="es-ES_tradnl"/>
              <a:pPr>
                <a:defRPr/>
              </a:pPr>
              <a:t>21/03/2025</a:t>
            </a:fld>
            <a:endParaRPr lang="es-ES_tradnl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D9F60-C514-4627-8058-CFD435DEEE8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DE24F-47C4-4CAF-979A-BAA72D6AB917}" type="datetimeFigureOut">
              <a:rPr lang="es-ES_tradnl"/>
              <a:pPr>
                <a:defRPr/>
              </a:pPr>
              <a:t>21/03/2025</a:t>
            </a:fld>
            <a:endParaRPr lang="es-ES_tradnl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3DA79-7445-49B4-9A6A-002E2EBDD5D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4B3CF-1EA5-4D95-92F3-2D098E990EDF}" type="datetimeFigureOut">
              <a:rPr lang="es-ES_tradnl"/>
              <a:pPr>
                <a:defRPr/>
              </a:pPr>
              <a:t>21/03/2025</a:t>
            </a:fld>
            <a:endParaRPr lang="es-ES_tradnl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D77A2-B166-4E74-A626-9C9A24A82DA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9C3E5-97D5-4C1E-88CF-53F17649D878}" type="datetimeFigureOut">
              <a:rPr lang="es-ES_tradnl"/>
              <a:pPr>
                <a:defRPr/>
              </a:pPr>
              <a:t>21/03/2025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60A79-0EC4-4F97-AEAC-9B4F668F6FA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97FFF-EB05-4DC0-BD2D-15B64940EC5C}" type="datetimeFigureOut">
              <a:rPr lang="es-ES_tradnl"/>
              <a:pPr>
                <a:defRPr/>
              </a:pPr>
              <a:t>21/03/2025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6EC77-041B-4323-AFD2-6083DCC7F42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ES_tradnl" smtClean="0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077FF3-6784-47DF-980F-73F044C232FD}" type="datetimeFigureOut">
              <a:rPr lang="es-ES_tradnl"/>
              <a:pPr>
                <a:defRPr/>
              </a:pPr>
              <a:t>21/03/2025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8A8051-4BFC-44B9-B857-D17DC982960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CuadroTexto 14"/>
          <p:cNvSpPr txBox="1">
            <a:spLocks noChangeArrowheads="1"/>
          </p:cNvSpPr>
          <p:nvPr/>
        </p:nvSpPr>
        <p:spPr bwMode="auto">
          <a:xfrm>
            <a:off x="1627188" y="1411288"/>
            <a:ext cx="8878887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 b="1">
                <a:latin typeface="Calibri" pitchFamily="34" charset="0"/>
              </a:rPr>
              <a:t>Modernización digital de los Servicios Sociales de Base mediante inversiones en elementos de soporte físico de sus sistemas informáticos – C22.I2</a:t>
            </a:r>
          </a:p>
          <a:p>
            <a:endParaRPr lang="es-ES_tradnl" sz="1400" b="1">
              <a:latin typeface="Calibri" pitchFamily="34" charset="0"/>
            </a:endParaRPr>
          </a:p>
          <a:p>
            <a:r>
              <a:rPr lang="es-ES_tradnl" sz="1400" b="1">
                <a:latin typeface="Calibri" pitchFamily="34" charset="0"/>
              </a:rPr>
              <a:t>Toki entitateetako oinarrizko gizarte zerbitzuen modernizazio digitala, ekipo informatikoen erosketa eta egiturazko elementuen hobekuntzaren bidez </a:t>
            </a:r>
            <a:r>
              <a:rPr lang="es-ES" sz="1400" b="1">
                <a:latin typeface="Calibri" pitchFamily="34" charset="0"/>
              </a:rPr>
              <a:t>– C22.I2</a:t>
            </a:r>
          </a:p>
        </p:txBody>
      </p:sp>
      <p:sp>
        <p:nvSpPr>
          <p:cNvPr id="13314" name="CuadroTexto 17"/>
          <p:cNvSpPr txBox="1">
            <a:spLocks noChangeArrowheads="1"/>
          </p:cNvSpPr>
          <p:nvPr/>
        </p:nvSpPr>
        <p:spPr bwMode="auto">
          <a:xfrm>
            <a:off x="1638300" y="2551113"/>
            <a:ext cx="9304338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400" b="1">
                <a:latin typeface="Calibri" pitchFamily="34" charset="0"/>
              </a:rPr>
              <a:t>NOMBRE ENTIDAD BENEFICIARIA: MANCOMUNIDAD DE SERVICIOS SOCIALES DE BASE DE ANSOÁIN, BERRIOPLANO, BERRIOZAR, IZA Y JUSLAPEÑA </a:t>
            </a:r>
          </a:p>
          <a:p>
            <a:endParaRPr lang="de-DE" sz="1400" b="1">
              <a:latin typeface="Calibri" pitchFamily="34" charset="0"/>
            </a:endParaRPr>
          </a:p>
          <a:p>
            <a:r>
              <a:rPr lang="de-DE" sz="1400" b="1">
                <a:latin typeface="Calibri" pitchFamily="34" charset="0"/>
              </a:rPr>
              <a:t>ENTITATE HARTZAILEA: GIZARTE-ZERBITZUEN MANKOMUNITATEA ANTSOAIN, BERRIOBEITI, BERRIOZAR, ITZA ETA TXULAPAIN</a:t>
            </a:r>
            <a:endParaRPr lang="es-ES_tradnl" sz="1400" b="1">
              <a:latin typeface="Calibri" pitchFamily="34" charset="0"/>
            </a:endParaRPr>
          </a:p>
          <a:p>
            <a:endParaRPr lang="es-ES_tradnl" sz="1400" b="1">
              <a:latin typeface="Calibri" pitchFamily="34" charset="0"/>
            </a:endParaRPr>
          </a:p>
          <a:p>
            <a:r>
              <a:rPr lang="es-ES_tradnl" sz="1400" b="1">
                <a:latin typeface="Calibri" pitchFamily="34" charset="0"/>
              </a:rPr>
              <a:t>ANUALIDAD / </a:t>
            </a:r>
            <a:r>
              <a:rPr lang="de-DE" sz="1400" b="1">
                <a:latin typeface="Calibri" pitchFamily="34" charset="0"/>
              </a:rPr>
              <a:t>URTEA</a:t>
            </a:r>
            <a:r>
              <a:rPr lang="es-ES" sz="1400">
                <a:latin typeface="Calibri" pitchFamily="34" charset="0"/>
              </a:rPr>
              <a:t> </a:t>
            </a:r>
            <a:r>
              <a:rPr lang="es-ES_tradnl" sz="1400" b="1">
                <a:latin typeface="Calibri" pitchFamily="34" charset="0"/>
              </a:rPr>
              <a:t>: 2022 y 2023</a:t>
            </a:r>
          </a:p>
          <a:p>
            <a:endParaRPr lang="es-ES_tradnl" sz="1400" b="1">
              <a:latin typeface="Calibri" pitchFamily="34" charset="0"/>
            </a:endParaRPr>
          </a:p>
          <a:p>
            <a:r>
              <a:rPr lang="es-ES_tradnl" sz="1400" b="1">
                <a:latin typeface="Calibri" pitchFamily="34" charset="0"/>
              </a:rPr>
              <a:t>IMPORTE DE LA AYUDA / </a:t>
            </a:r>
            <a:r>
              <a:rPr lang="de-DE" sz="1400" b="1">
                <a:latin typeface="Calibri" pitchFamily="34" charset="0"/>
              </a:rPr>
              <a:t>LAGUNTZAREN ZENBATEKOA</a:t>
            </a:r>
            <a:r>
              <a:rPr lang="es-ES_tradnl" sz="1400" b="1">
                <a:latin typeface="Calibri" pitchFamily="34" charset="0"/>
              </a:rPr>
              <a:t>: 20.768,87 €  y 5.866,13 €</a:t>
            </a:r>
          </a:p>
          <a:p>
            <a:endParaRPr lang="es-ES" sz="1400" b="1">
              <a:latin typeface="Calibri" pitchFamily="34" charset="0"/>
            </a:endParaRPr>
          </a:p>
        </p:txBody>
      </p:sp>
      <p:cxnSp>
        <p:nvCxnSpPr>
          <p:cNvPr id="21" name="Conector recto 20"/>
          <p:cNvCxnSpPr/>
          <p:nvPr/>
        </p:nvCxnSpPr>
        <p:spPr>
          <a:xfrm flipV="1">
            <a:off x="1579563" y="4611688"/>
            <a:ext cx="8955087" cy="1111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6" name="CuadroTexto 16"/>
          <p:cNvSpPr txBox="1">
            <a:spLocks noChangeArrowheads="1"/>
          </p:cNvSpPr>
          <p:nvPr/>
        </p:nvSpPr>
        <p:spPr bwMode="auto">
          <a:xfrm>
            <a:off x="1439863" y="4665663"/>
            <a:ext cx="9091612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1400" b="1">
                <a:latin typeface="Calibri" pitchFamily="34" charset="0"/>
              </a:rPr>
              <a:t>Obra financiada con cargo al Mecanismo para la Recuperación y Resiliencia (M</a:t>
            </a:r>
            <a:r>
              <a:rPr lang="es-ES" sz="1400" b="1">
                <a:latin typeface="Calibri" pitchFamily="34" charset="0"/>
              </a:rPr>
              <a:t>RR</a:t>
            </a:r>
            <a:r>
              <a:rPr lang="es-ES_tradnl" sz="1400" b="1">
                <a:latin typeface="Calibri" pitchFamily="34" charset="0"/>
              </a:rPr>
              <a:t>) incluido dentro del instrumento financiero NextGenerationEU, Plan de Recuperación, Transformación y Resiliencia, en la línea de inversión C22.I2. “Plan de Modernización de los servicios sociales: </a:t>
            </a:r>
            <a:r>
              <a:rPr lang="es-ES" sz="1400" b="1">
                <a:latin typeface="Calibri" pitchFamily="34" charset="0"/>
              </a:rPr>
              <a:t>Transformación tecnológica, innovación, formación y refuerzo de la atención a la infancia.</a:t>
            </a:r>
            <a:r>
              <a:rPr lang="es-ES_tradnl" sz="1400" b="1">
                <a:latin typeface="Calibri" pitchFamily="34" charset="0"/>
              </a:rPr>
              <a:t>”</a:t>
            </a:r>
          </a:p>
          <a:p>
            <a:pPr algn="ctr"/>
            <a:r>
              <a:rPr lang="de-DE" sz="1400" b="1">
                <a:latin typeface="Calibri" pitchFamily="34" charset="0"/>
              </a:rPr>
              <a:t>Next GenerationEU, Suspertze eta Erresilientziarako Planaren barne dagoen Suspertze eta Erresilientziarako Mekanismoak finantziatutako lana, C22.I2. inbertsio lerroan kokatutako “Gizarte zerbitzuen modernizaziorako plana: Eraladaketa teknologikoa, berrikuntza, trebakuntza eta haur eta nerabeentzako arretaren sendotzea”</a:t>
            </a:r>
            <a:endParaRPr lang="es-ES_tradnl" sz="1400" b="1">
              <a:latin typeface="Calibri" pitchFamily="34" charset="0"/>
            </a:endParaRPr>
          </a:p>
        </p:txBody>
      </p:sp>
      <p:sp>
        <p:nvSpPr>
          <p:cNvPr id="13317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13318" name="Rectangle 9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2700338" algn="ctr"/>
                <a:tab pos="5400675" algn="r"/>
              </a:tabLst>
            </a:pPr>
            <a:r>
              <a:rPr lang="es-ES" altLang="es-ES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es-ES" altLang="es-ES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3319" name="image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2913" y="630238"/>
            <a:ext cx="146685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image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02263" y="788988"/>
            <a:ext cx="1439862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image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13625" y="787400"/>
            <a:ext cx="11382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Imagen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51263" y="722313"/>
            <a:ext cx="110331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3" descr="logotipo colo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34488" y="517525"/>
            <a:ext cx="12144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158</Words>
  <Application>Microsoft Office PowerPoint</Application>
  <PresentationFormat>Personalizado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 Light</vt:lpstr>
      <vt:lpstr>Calibri</vt:lpstr>
      <vt:lpstr>Times New Roman</vt:lpstr>
      <vt:lpstr>Tema de Office</vt:lpstr>
      <vt:lpstr>Diapositiva 1</vt:lpstr>
    </vt:vector>
  </TitlesOfParts>
  <Company>Gobierno de Navarra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D445214</dc:creator>
  <cp:lastModifiedBy>abermeja</cp:lastModifiedBy>
  <cp:revision>19</cp:revision>
  <dcterms:created xsi:type="dcterms:W3CDTF">2023-05-29T06:51:01Z</dcterms:created>
  <dcterms:modified xsi:type="dcterms:W3CDTF">2025-03-21T11:04:23Z</dcterms:modified>
</cp:coreProperties>
</file>